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60" r:id="rId5"/>
    <p:sldId id="266" r:id="rId6"/>
    <p:sldId id="259" r:id="rId7"/>
    <p:sldId id="261" r:id="rId8"/>
    <p:sldId id="262" r:id="rId9"/>
    <p:sldId id="267" r:id="rId10"/>
    <p:sldId id="263" r:id="rId11"/>
    <p:sldId id="264" r:id="rId12"/>
    <p:sldId id="265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09"/>
    <p:restoredTop sz="94705"/>
  </p:normalViewPr>
  <p:slideViewPr>
    <p:cSldViewPr snapToGrid="0" snapToObjects="1">
      <p:cViewPr varScale="1">
        <p:scale>
          <a:sx n="108" d="100"/>
          <a:sy n="108" d="100"/>
        </p:scale>
        <p:origin x="608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909C6-10E1-AB4A-8E87-B0775462B01F}" type="datetimeFigureOut">
              <a:rPr lang="en-US" smtClean="0"/>
              <a:t>2/10/20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20874-3267-8E4A-8C0A-FC45B78D0D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836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909C6-10E1-AB4A-8E87-B0775462B01F}" type="datetimeFigureOut">
              <a:rPr lang="en-US" smtClean="0"/>
              <a:t>2/10/20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20874-3267-8E4A-8C0A-FC45B78D0D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2916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909C6-10E1-AB4A-8E87-B0775462B01F}" type="datetimeFigureOut">
              <a:rPr lang="en-US" smtClean="0"/>
              <a:t>2/10/20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20874-3267-8E4A-8C0A-FC45B78D0D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0646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909C6-10E1-AB4A-8E87-B0775462B01F}" type="datetimeFigureOut">
              <a:rPr lang="en-US" smtClean="0"/>
              <a:t>2/10/20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20874-3267-8E4A-8C0A-FC45B78D0D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2276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909C6-10E1-AB4A-8E87-B0775462B01F}" type="datetimeFigureOut">
              <a:rPr lang="en-US" smtClean="0"/>
              <a:t>2/10/20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20874-3267-8E4A-8C0A-FC45B78D0D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7025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909C6-10E1-AB4A-8E87-B0775462B01F}" type="datetimeFigureOut">
              <a:rPr lang="en-US" smtClean="0"/>
              <a:t>2/10/20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20874-3267-8E4A-8C0A-FC45B78D0D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1653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909C6-10E1-AB4A-8E87-B0775462B01F}" type="datetimeFigureOut">
              <a:rPr lang="en-US" smtClean="0"/>
              <a:t>2/10/20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20874-3267-8E4A-8C0A-FC45B78D0D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0298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909C6-10E1-AB4A-8E87-B0775462B01F}" type="datetimeFigureOut">
              <a:rPr lang="en-US" smtClean="0"/>
              <a:t>2/10/20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20874-3267-8E4A-8C0A-FC45B78D0D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2161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909C6-10E1-AB4A-8E87-B0775462B01F}" type="datetimeFigureOut">
              <a:rPr lang="en-US" smtClean="0"/>
              <a:t>2/10/20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20874-3267-8E4A-8C0A-FC45B78D0D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341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909C6-10E1-AB4A-8E87-B0775462B01F}" type="datetimeFigureOut">
              <a:rPr lang="en-US" smtClean="0"/>
              <a:t>2/10/20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20874-3267-8E4A-8C0A-FC45B78D0D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8694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909C6-10E1-AB4A-8E87-B0775462B01F}" type="datetimeFigureOut">
              <a:rPr lang="en-US" smtClean="0"/>
              <a:t>2/10/20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20874-3267-8E4A-8C0A-FC45B78D0D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5930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5909C6-10E1-AB4A-8E87-B0775462B01F}" type="datetimeFigureOut">
              <a:rPr lang="en-US" smtClean="0"/>
              <a:t>2/10/20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A20874-3267-8E4A-8C0A-FC45B78D0D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731156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ROWN SKIN GIRL (Official Audio).mp3" descr="BROWN SKIN GIRL (Official Audio).mp3">
            <a:hlinkClick r:id="" action="ppaction://media"/>
            <a:extLst>
              <a:ext uri="{FF2B5EF4-FFF2-40B4-BE49-F238E27FC236}">
                <a16:creationId xmlns:a16="http://schemas.microsoft.com/office/drawing/2014/main" id="{39391213-A18E-0C43-836E-C3E98D46195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31356" y="5370657"/>
            <a:ext cx="812800" cy="812800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9010041E-7B84-A74A-B415-434613260E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1525" y="1178451"/>
            <a:ext cx="8188949" cy="3713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DC8AFCD-1CE1-4241-94D5-40694FDFC989}"/>
              </a:ext>
            </a:extLst>
          </p:cNvPr>
          <p:cNvSpPr txBox="1"/>
          <p:nvPr/>
        </p:nvSpPr>
        <p:spPr>
          <a:xfrm>
            <a:off x="3395002" y="5479494"/>
            <a:ext cx="54019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Dr. Martin Luther King, Jr.</a:t>
            </a:r>
          </a:p>
        </p:txBody>
      </p:sp>
    </p:spTree>
    <p:extLst>
      <p:ext uri="{BB962C8B-B14F-4D97-AF65-F5344CB8AC3E}">
        <p14:creationId xmlns:p14="http://schemas.microsoft.com/office/powerpoint/2010/main" val="3049353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35573932-0021-2940-8A50-D8883DA682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3389" y="1888001"/>
            <a:ext cx="5485221" cy="3081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5272A4A-9F51-D944-B826-4233B0E7126E}"/>
              </a:ext>
            </a:extLst>
          </p:cNvPr>
          <p:cNvSpPr txBox="1"/>
          <p:nvPr/>
        </p:nvSpPr>
        <p:spPr>
          <a:xfrm>
            <a:off x="3353389" y="5553537"/>
            <a:ext cx="54019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Rosa Parks</a:t>
            </a:r>
          </a:p>
        </p:txBody>
      </p:sp>
    </p:spTree>
    <p:extLst>
      <p:ext uri="{BB962C8B-B14F-4D97-AF65-F5344CB8AC3E}">
        <p14:creationId xmlns:p14="http://schemas.microsoft.com/office/powerpoint/2010/main" val="966587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6A21A6BA-BCC8-9C4B-B4EE-026560FF86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8937" y="2125980"/>
            <a:ext cx="6334125" cy="2606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38978CF-61F3-5A46-B284-7AFE0B3152CA}"/>
              </a:ext>
            </a:extLst>
          </p:cNvPr>
          <p:cNvSpPr txBox="1"/>
          <p:nvPr/>
        </p:nvSpPr>
        <p:spPr>
          <a:xfrm>
            <a:off x="3395002" y="5328454"/>
            <a:ext cx="54019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Nelson Mandela</a:t>
            </a:r>
          </a:p>
        </p:txBody>
      </p:sp>
    </p:spTree>
    <p:extLst>
      <p:ext uri="{BB962C8B-B14F-4D97-AF65-F5344CB8AC3E}">
        <p14:creationId xmlns:p14="http://schemas.microsoft.com/office/powerpoint/2010/main" val="2384115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:a16="http://schemas.microsoft.com/office/drawing/2014/main" id="{498E66A8-5F15-6547-9BC0-47E804FAF4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5600" y="1498600"/>
            <a:ext cx="3860800" cy="386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E75C3BA-BC97-A647-966C-228CC857E50B}"/>
              </a:ext>
            </a:extLst>
          </p:cNvPr>
          <p:cNvSpPr txBox="1"/>
          <p:nvPr/>
        </p:nvSpPr>
        <p:spPr>
          <a:xfrm>
            <a:off x="3395003" y="5359400"/>
            <a:ext cx="54019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Maya Angelou</a:t>
            </a:r>
          </a:p>
        </p:txBody>
      </p:sp>
    </p:spTree>
    <p:extLst>
      <p:ext uri="{BB962C8B-B14F-4D97-AF65-F5344CB8AC3E}">
        <p14:creationId xmlns:p14="http://schemas.microsoft.com/office/powerpoint/2010/main" val="29331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>
            <a:extLst>
              <a:ext uri="{FF2B5EF4-FFF2-40B4-BE49-F238E27FC236}">
                <a16:creationId xmlns:a16="http://schemas.microsoft.com/office/drawing/2014/main" id="{120DC704-E9B8-BC41-B927-F9D552AB6D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0361" y="1846968"/>
            <a:ext cx="5631278" cy="3164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88D7389-0AA0-BD42-8DB0-908423FFF644}"/>
              </a:ext>
            </a:extLst>
          </p:cNvPr>
          <p:cNvSpPr txBox="1"/>
          <p:nvPr/>
        </p:nvSpPr>
        <p:spPr>
          <a:xfrm>
            <a:off x="3395003" y="5011031"/>
            <a:ext cx="54019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Michael Jordan</a:t>
            </a:r>
          </a:p>
        </p:txBody>
      </p:sp>
    </p:spTree>
    <p:extLst>
      <p:ext uri="{BB962C8B-B14F-4D97-AF65-F5344CB8AC3E}">
        <p14:creationId xmlns:p14="http://schemas.microsoft.com/office/powerpoint/2010/main" val="3822652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A7C95798-1371-1B45-8C22-DA55125085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3092" y="1775460"/>
            <a:ext cx="5885815" cy="3307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AACFC0D-56CA-1D45-BF78-83C94E19A85B}"/>
              </a:ext>
            </a:extLst>
          </p:cNvPr>
          <p:cNvSpPr txBox="1"/>
          <p:nvPr/>
        </p:nvSpPr>
        <p:spPr>
          <a:xfrm>
            <a:off x="3395002" y="5082540"/>
            <a:ext cx="54019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Thurgood Marshall</a:t>
            </a:r>
          </a:p>
        </p:txBody>
      </p:sp>
    </p:spTree>
    <p:extLst>
      <p:ext uri="{BB962C8B-B14F-4D97-AF65-F5344CB8AC3E}">
        <p14:creationId xmlns:p14="http://schemas.microsoft.com/office/powerpoint/2010/main" val="3941967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>
            <a:extLst>
              <a:ext uri="{FF2B5EF4-FFF2-40B4-BE49-F238E27FC236}">
                <a16:creationId xmlns:a16="http://schemas.microsoft.com/office/drawing/2014/main" id="{9EA0A85D-06D9-CF40-BBA1-6300A0F7CE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6811" y="1405548"/>
            <a:ext cx="5238378" cy="4046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F99DED1-E2F7-3941-AE23-70BBA5AA2547}"/>
              </a:ext>
            </a:extLst>
          </p:cNvPr>
          <p:cNvSpPr txBox="1"/>
          <p:nvPr/>
        </p:nvSpPr>
        <p:spPr>
          <a:xfrm>
            <a:off x="3395003" y="5439768"/>
            <a:ext cx="54019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Malcom X</a:t>
            </a:r>
          </a:p>
        </p:txBody>
      </p:sp>
    </p:spTree>
    <p:extLst>
      <p:ext uri="{BB962C8B-B14F-4D97-AF65-F5344CB8AC3E}">
        <p14:creationId xmlns:p14="http://schemas.microsoft.com/office/powerpoint/2010/main" val="744930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>
            <a:extLst>
              <a:ext uri="{FF2B5EF4-FFF2-40B4-BE49-F238E27FC236}">
                <a16:creationId xmlns:a16="http://schemas.microsoft.com/office/drawing/2014/main" id="{AA73FFB8-C77B-434F-B21B-B1C66557BB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7811" y="968293"/>
            <a:ext cx="3836377" cy="4921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B938A8D-5D4F-2643-8766-59EC42AD4334}"/>
              </a:ext>
            </a:extLst>
          </p:cNvPr>
          <p:cNvSpPr txBox="1"/>
          <p:nvPr/>
        </p:nvSpPr>
        <p:spPr>
          <a:xfrm>
            <a:off x="3395002" y="5889706"/>
            <a:ext cx="54019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Jackie Robinson</a:t>
            </a:r>
          </a:p>
        </p:txBody>
      </p:sp>
    </p:spTree>
    <p:extLst>
      <p:ext uri="{BB962C8B-B14F-4D97-AF65-F5344CB8AC3E}">
        <p14:creationId xmlns:p14="http://schemas.microsoft.com/office/powerpoint/2010/main" val="3721167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>
            <a:extLst>
              <a:ext uri="{FF2B5EF4-FFF2-40B4-BE49-F238E27FC236}">
                <a16:creationId xmlns:a16="http://schemas.microsoft.com/office/drawing/2014/main" id="{EFF6E92D-EF76-4F4C-8F19-7330000289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3188" y="1446188"/>
            <a:ext cx="3965624" cy="3965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ECD4E17-83A3-3D48-A127-1F8BDD5F3938}"/>
              </a:ext>
            </a:extLst>
          </p:cNvPr>
          <p:cNvSpPr txBox="1"/>
          <p:nvPr/>
        </p:nvSpPr>
        <p:spPr>
          <a:xfrm>
            <a:off x="3395003" y="5411812"/>
            <a:ext cx="54019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Barack Obama</a:t>
            </a:r>
          </a:p>
        </p:txBody>
      </p:sp>
    </p:spTree>
    <p:extLst>
      <p:ext uri="{BB962C8B-B14F-4D97-AF65-F5344CB8AC3E}">
        <p14:creationId xmlns:p14="http://schemas.microsoft.com/office/powerpoint/2010/main" val="2911682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>
            <a:extLst>
              <a:ext uri="{FF2B5EF4-FFF2-40B4-BE49-F238E27FC236}">
                <a16:creationId xmlns:a16="http://schemas.microsoft.com/office/drawing/2014/main" id="{B3D7D715-CD05-4149-8BA6-1877FF9A6C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5467" y="1380431"/>
            <a:ext cx="3841066" cy="4097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E208E53-954D-ED4B-BE69-F3FE3EBFC736}"/>
              </a:ext>
            </a:extLst>
          </p:cNvPr>
          <p:cNvSpPr txBox="1"/>
          <p:nvPr/>
        </p:nvSpPr>
        <p:spPr>
          <a:xfrm>
            <a:off x="3221501" y="5419498"/>
            <a:ext cx="54019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Shirley Chisolm</a:t>
            </a:r>
          </a:p>
        </p:txBody>
      </p:sp>
    </p:spTree>
    <p:extLst>
      <p:ext uri="{BB962C8B-B14F-4D97-AF65-F5344CB8AC3E}">
        <p14:creationId xmlns:p14="http://schemas.microsoft.com/office/powerpoint/2010/main" val="2362074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>
            <a:extLst>
              <a:ext uri="{FF2B5EF4-FFF2-40B4-BE49-F238E27FC236}">
                <a16:creationId xmlns:a16="http://schemas.microsoft.com/office/drawing/2014/main" id="{05B4C802-60BD-4546-B932-E9C0AD179B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0013" y="1835247"/>
            <a:ext cx="5691973" cy="3187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EB07A0D-99DF-554E-B972-94867BB9E696}"/>
              </a:ext>
            </a:extLst>
          </p:cNvPr>
          <p:cNvSpPr txBox="1"/>
          <p:nvPr/>
        </p:nvSpPr>
        <p:spPr>
          <a:xfrm>
            <a:off x="3395002" y="5201845"/>
            <a:ext cx="54019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Frederick Douglas </a:t>
            </a:r>
          </a:p>
        </p:txBody>
      </p:sp>
    </p:spTree>
    <p:extLst>
      <p:ext uri="{BB962C8B-B14F-4D97-AF65-F5344CB8AC3E}">
        <p14:creationId xmlns:p14="http://schemas.microsoft.com/office/powerpoint/2010/main" val="3216954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>
            <a:extLst>
              <a:ext uri="{FF2B5EF4-FFF2-40B4-BE49-F238E27FC236}">
                <a16:creationId xmlns:a16="http://schemas.microsoft.com/office/drawing/2014/main" id="{73617ED2-8B05-CD48-962B-CA0F8BA2D2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5331" y="1176924"/>
            <a:ext cx="3621338" cy="4504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F9FFA6A-DB4B-F840-9129-6BC7A958143B}"/>
              </a:ext>
            </a:extLst>
          </p:cNvPr>
          <p:cNvSpPr txBox="1"/>
          <p:nvPr/>
        </p:nvSpPr>
        <p:spPr>
          <a:xfrm>
            <a:off x="3395003" y="5681076"/>
            <a:ext cx="54019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Madam C.J. Walker</a:t>
            </a:r>
          </a:p>
        </p:txBody>
      </p:sp>
    </p:spTree>
    <p:extLst>
      <p:ext uri="{BB962C8B-B14F-4D97-AF65-F5344CB8AC3E}">
        <p14:creationId xmlns:p14="http://schemas.microsoft.com/office/powerpoint/2010/main" val="1528901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>
            <a:extLst>
              <a:ext uri="{FF2B5EF4-FFF2-40B4-BE49-F238E27FC236}">
                <a16:creationId xmlns:a16="http://schemas.microsoft.com/office/drawing/2014/main" id="{523BCDB0-DC55-4D4A-AAA5-0380A7FBA7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1442" y="1684577"/>
            <a:ext cx="5329115" cy="3488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A5D894C-3CA6-154E-A234-DDC00A14C946}"/>
              </a:ext>
            </a:extLst>
          </p:cNvPr>
          <p:cNvSpPr txBox="1"/>
          <p:nvPr/>
        </p:nvSpPr>
        <p:spPr>
          <a:xfrm>
            <a:off x="3395002" y="5173422"/>
            <a:ext cx="54019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Serena Williams</a:t>
            </a:r>
          </a:p>
        </p:txBody>
      </p:sp>
    </p:spTree>
    <p:extLst>
      <p:ext uri="{BB962C8B-B14F-4D97-AF65-F5344CB8AC3E}">
        <p14:creationId xmlns:p14="http://schemas.microsoft.com/office/powerpoint/2010/main" val="3391036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>
            <a:extLst>
              <a:ext uri="{FF2B5EF4-FFF2-40B4-BE49-F238E27FC236}">
                <a16:creationId xmlns:a16="http://schemas.microsoft.com/office/drawing/2014/main" id="{04A861B0-7F4A-3941-9619-954E9DBDEC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5997" y="1206211"/>
            <a:ext cx="3560005" cy="4445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0F96AC6-A58A-684C-99AA-AE4DBE5C840A}"/>
              </a:ext>
            </a:extLst>
          </p:cNvPr>
          <p:cNvSpPr txBox="1"/>
          <p:nvPr/>
        </p:nvSpPr>
        <p:spPr>
          <a:xfrm>
            <a:off x="3395002" y="5764552"/>
            <a:ext cx="54019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Mae Jemison</a:t>
            </a:r>
          </a:p>
        </p:txBody>
      </p:sp>
    </p:spTree>
    <p:extLst>
      <p:ext uri="{BB962C8B-B14F-4D97-AF65-F5344CB8AC3E}">
        <p14:creationId xmlns:p14="http://schemas.microsoft.com/office/powerpoint/2010/main" val="3434573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>
            <a:extLst>
              <a:ext uri="{FF2B5EF4-FFF2-40B4-BE49-F238E27FC236}">
                <a16:creationId xmlns:a16="http://schemas.microsoft.com/office/drawing/2014/main" id="{2D6AB666-3C77-8E46-8D7D-8AD0EB901A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1851" y="1578676"/>
            <a:ext cx="6608298" cy="3700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F8C2A6A-F009-584A-A2F6-8CB7E53E1871}"/>
              </a:ext>
            </a:extLst>
          </p:cNvPr>
          <p:cNvSpPr txBox="1"/>
          <p:nvPr/>
        </p:nvSpPr>
        <p:spPr>
          <a:xfrm>
            <a:off x="3395003" y="5225010"/>
            <a:ext cx="54019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Misty Copeland</a:t>
            </a:r>
          </a:p>
        </p:txBody>
      </p:sp>
    </p:spTree>
    <p:extLst>
      <p:ext uri="{BB962C8B-B14F-4D97-AF65-F5344CB8AC3E}">
        <p14:creationId xmlns:p14="http://schemas.microsoft.com/office/powerpoint/2010/main" val="1362784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>
            <a:extLst>
              <a:ext uri="{FF2B5EF4-FFF2-40B4-BE49-F238E27FC236}">
                <a16:creationId xmlns:a16="http://schemas.microsoft.com/office/drawing/2014/main" id="{CDF970A4-1098-CF46-B0CF-BB4DB31C75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5417" y="1498569"/>
            <a:ext cx="5221165" cy="3860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F76DD7E-A9B6-C748-91A9-FFA515B80777}"/>
              </a:ext>
            </a:extLst>
          </p:cNvPr>
          <p:cNvSpPr txBox="1"/>
          <p:nvPr/>
        </p:nvSpPr>
        <p:spPr>
          <a:xfrm>
            <a:off x="3395002" y="5359430"/>
            <a:ext cx="540199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Kobe Bryant </a:t>
            </a:r>
          </a:p>
          <a:p>
            <a:pPr algn="ctr"/>
            <a:endParaRPr lang="en-US" sz="2000" b="1" dirty="0"/>
          </a:p>
          <a:p>
            <a:pPr algn="ctr"/>
            <a:r>
              <a:rPr lang="en-US" sz="2000" b="1" dirty="0"/>
              <a:t>RIP Mamba </a:t>
            </a:r>
          </a:p>
        </p:txBody>
      </p:sp>
      <p:sp>
        <p:nvSpPr>
          <p:cNvPr id="2" name="Heart 1">
            <a:extLst>
              <a:ext uri="{FF2B5EF4-FFF2-40B4-BE49-F238E27FC236}">
                <a16:creationId xmlns:a16="http://schemas.microsoft.com/office/drawing/2014/main" id="{0BC2FE9C-38FC-964A-AD34-C05FA94F840C}"/>
              </a:ext>
            </a:extLst>
          </p:cNvPr>
          <p:cNvSpPr/>
          <p:nvPr/>
        </p:nvSpPr>
        <p:spPr>
          <a:xfrm>
            <a:off x="8032652" y="1603715"/>
            <a:ext cx="562708" cy="506437"/>
          </a:xfrm>
          <a:prstGeom prst="hear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2909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>
            <a:extLst>
              <a:ext uri="{FF2B5EF4-FFF2-40B4-BE49-F238E27FC236}">
                <a16:creationId xmlns:a16="http://schemas.microsoft.com/office/drawing/2014/main" id="{9DFFBB90-B833-B54A-950F-CF2B945012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5199" y="1611776"/>
            <a:ext cx="5461601" cy="3634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2C96268-07C6-2648-9D49-713D010A724D}"/>
              </a:ext>
            </a:extLst>
          </p:cNvPr>
          <p:cNvSpPr txBox="1"/>
          <p:nvPr/>
        </p:nvSpPr>
        <p:spPr>
          <a:xfrm>
            <a:off x="3395002" y="5246223"/>
            <a:ext cx="54019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Jason Reynolds</a:t>
            </a:r>
          </a:p>
        </p:txBody>
      </p:sp>
    </p:spTree>
    <p:extLst>
      <p:ext uri="{BB962C8B-B14F-4D97-AF65-F5344CB8AC3E}">
        <p14:creationId xmlns:p14="http://schemas.microsoft.com/office/powerpoint/2010/main" val="1197783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>
            <a:extLst>
              <a:ext uri="{FF2B5EF4-FFF2-40B4-BE49-F238E27FC236}">
                <a16:creationId xmlns:a16="http://schemas.microsoft.com/office/drawing/2014/main" id="{CF8B4747-68B7-ED48-950A-658D6CA59D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3564" y="611302"/>
            <a:ext cx="4204872" cy="5635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512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>
            <a:extLst>
              <a:ext uri="{FF2B5EF4-FFF2-40B4-BE49-F238E27FC236}">
                <a16:creationId xmlns:a16="http://schemas.microsoft.com/office/drawing/2014/main" id="{5AB03E13-8406-0D4E-A6D3-BB7DD6D69D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9520" y="639163"/>
            <a:ext cx="9912960" cy="5579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2568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>
            <a:extLst>
              <a:ext uri="{FF2B5EF4-FFF2-40B4-BE49-F238E27FC236}">
                <a16:creationId xmlns:a16="http://schemas.microsoft.com/office/drawing/2014/main" id="{CD8D1FB7-4B8F-114C-B0CC-94463BE466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5162" y="1559464"/>
            <a:ext cx="6761675" cy="3739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3AD234B-8FEC-9643-9BA8-FE8E81C9F753}"/>
              </a:ext>
            </a:extLst>
          </p:cNvPr>
          <p:cNvSpPr txBox="1"/>
          <p:nvPr/>
        </p:nvSpPr>
        <p:spPr>
          <a:xfrm>
            <a:off x="3395002" y="5298536"/>
            <a:ext cx="54019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Kendrick Lamar</a:t>
            </a:r>
          </a:p>
        </p:txBody>
      </p:sp>
    </p:spTree>
    <p:extLst>
      <p:ext uri="{BB962C8B-B14F-4D97-AF65-F5344CB8AC3E}">
        <p14:creationId xmlns:p14="http://schemas.microsoft.com/office/powerpoint/2010/main" val="1517444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>
            <a:extLst>
              <a:ext uri="{FF2B5EF4-FFF2-40B4-BE49-F238E27FC236}">
                <a16:creationId xmlns:a16="http://schemas.microsoft.com/office/drawing/2014/main" id="{6467C5D7-1047-F840-ACB7-F902E5A018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6916" y="1256370"/>
            <a:ext cx="4878168" cy="4345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0DDAF7C-86E5-1E4A-9594-C8B491D36500}"/>
              </a:ext>
            </a:extLst>
          </p:cNvPr>
          <p:cNvSpPr txBox="1"/>
          <p:nvPr/>
        </p:nvSpPr>
        <p:spPr>
          <a:xfrm>
            <a:off x="3430862" y="5645140"/>
            <a:ext cx="54019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Black Panther</a:t>
            </a:r>
          </a:p>
        </p:txBody>
      </p:sp>
    </p:spTree>
    <p:extLst>
      <p:ext uri="{BB962C8B-B14F-4D97-AF65-F5344CB8AC3E}">
        <p14:creationId xmlns:p14="http://schemas.microsoft.com/office/powerpoint/2010/main" val="2026527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>
            <a:extLst>
              <a:ext uri="{FF2B5EF4-FFF2-40B4-BE49-F238E27FC236}">
                <a16:creationId xmlns:a16="http://schemas.microsoft.com/office/drawing/2014/main" id="{B90C09A5-B74B-E44A-9DDF-A0180A56EC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8529" y="1101529"/>
            <a:ext cx="4654941" cy="4654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6DF8904-8DC2-A245-91E7-0CE06A0F4FF6}"/>
              </a:ext>
            </a:extLst>
          </p:cNvPr>
          <p:cNvSpPr txBox="1"/>
          <p:nvPr/>
        </p:nvSpPr>
        <p:spPr>
          <a:xfrm>
            <a:off x="3395002" y="5756470"/>
            <a:ext cx="54019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Michelle  Obama</a:t>
            </a:r>
          </a:p>
        </p:txBody>
      </p:sp>
    </p:spTree>
    <p:extLst>
      <p:ext uri="{BB962C8B-B14F-4D97-AF65-F5344CB8AC3E}">
        <p14:creationId xmlns:p14="http://schemas.microsoft.com/office/powerpoint/2010/main" val="3461844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682CEB4-7AA8-F44B-9DDA-948E64BC597A}"/>
              </a:ext>
            </a:extLst>
          </p:cNvPr>
          <p:cNvSpPr txBox="1"/>
          <p:nvPr/>
        </p:nvSpPr>
        <p:spPr>
          <a:xfrm>
            <a:off x="6319738" y="4411846"/>
            <a:ext cx="540199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Miss America: Nia Franklin</a:t>
            </a:r>
          </a:p>
          <a:p>
            <a:pPr algn="ctr"/>
            <a:r>
              <a:rPr lang="en-US" sz="2000" b="1" dirty="0"/>
              <a:t>Miss USA: Chelsie </a:t>
            </a:r>
            <a:r>
              <a:rPr lang="en-US" sz="2000" b="1" dirty="0" err="1"/>
              <a:t>Kryst</a:t>
            </a:r>
            <a:endParaRPr lang="en-US" sz="2000" b="1" dirty="0"/>
          </a:p>
          <a:p>
            <a:pPr algn="ctr"/>
            <a:r>
              <a:rPr lang="en-US" sz="2000" b="1" dirty="0"/>
              <a:t>Miss Teen USA: </a:t>
            </a:r>
            <a:r>
              <a:rPr lang="en-US" sz="2000" b="1" dirty="0" err="1"/>
              <a:t>Kaliegh</a:t>
            </a:r>
            <a:r>
              <a:rPr lang="en-US" sz="2000" b="1" dirty="0"/>
              <a:t> </a:t>
            </a:r>
            <a:r>
              <a:rPr lang="en-US" sz="2000" b="1" dirty="0" err="1"/>
              <a:t>Garris</a:t>
            </a:r>
            <a:endParaRPr lang="en-US" sz="2000" b="1" dirty="0"/>
          </a:p>
          <a:p>
            <a:pPr algn="ctr"/>
            <a:r>
              <a:rPr lang="en-US" sz="2000" b="1" dirty="0"/>
              <a:t>Miss Universe: </a:t>
            </a:r>
            <a:r>
              <a:rPr lang="en-US" sz="2000" b="1" dirty="0" err="1"/>
              <a:t>Zozibini</a:t>
            </a:r>
            <a:r>
              <a:rPr lang="en-US" sz="2000" b="1" dirty="0"/>
              <a:t> </a:t>
            </a:r>
            <a:r>
              <a:rPr lang="en-US" sz="2000" b="1" dirty="0" err="1"/>
              <a:t>Tunzi</a:t>
            </a:r>
            <a:endParaRPr lang="en-US" sz="2000" b="1" dirty="0"/>
          </a:p>
          <a:p>
            <a:pPr algn="ctr"/>
            <a:r>
              <a:rPr lang="en-US" sz="2000" b="1" dirty="0"/>
              <a:t>Miss World: Toni-Ann Singh</a:t>
            </a:r>
          </a:p>
        </p:txBody>
      </p:sp>
      <p:pic>
        <p:nvPicPr>
          <p:cNvPr id="23556" name="Picture 4">
            <a:extLst>
              <a:ext uri="{FF2B5EF4-FFF2-40B4-BE49-F238E27FC236}">
                <a16:creationId xmlns:a16="http://schemas.microsoft.com/office/drawing/2014/main" id="{2F3EED8F-6BB9-554D-8428-F183011F6B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6279" y="239152"/>
            <a:ext cx="6405453" cy="3596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54" name="Picture 2">
            <a:extLst>
              <a:ext uri="{FF2B5EF4-FFF2-40B4-BE49-F238E27FC236}">
                <a16:creationId xmlns:a16="http://schemas.microsoft.com/office/drawing/2014/main" id="{6D67F755-9D84-DE47-B871-7646C65B5C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415" y="1434351"/>
            <a:ext cx="4147597" cy="5184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4036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>
            <a:extLst>
              <a:ext uri="{FF2B5EF4-FFF2-40B4-BE49-F238E27FC236}">
                <a16:creationId xmlns:a16="http://schemas.microsoft.com/office/drawing/2014/main" id="{CD032E1F-7B50-D44E-9092-2B4A1F49F7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0970" y="871663"/>
            <a:ext cx="4870059" cy="5114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02E9D0D-8386-4B49-8B6B-93D6416CE6C4}"/>
              </a:ext>
            </a:extLst>
          </p:cNvPr>
          <p:cNvSpPr txBox="1"/>
          <p:nvPr/>
        </p:nvSpPr>
        <p:spPr>
          <a:xfrm>
            <a:off x="3395002" y="5986337"/>
            <a:ext cx="54019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Muhammad Ali</a:t>
            </a:r>
          </a:p>
        </p:txBody>
      </p:sp>
    </p:spTree>
    <p:extLst>
      <p:ext uri="{BB962C8B-B14F-4D97-AF65-F5344CB8AC3E}">
        <p14:creationId xmlns:p14="http://schemas.microsoft.com/office/powerpoint/2010/main" val="4233724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>
            <a:extLst>
              <a:ext uri="{FF2B5EF4-FFF2-40B4-BE49-F238E27FC236}">
                <a16:creationId xmlns:a16="http://schemas.microsoft.com/office/drawing/2014/main" id="{4E3A0ED8-FEFC-7841-87BA-856F34EA9C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1751" y="1084751"/>
            <a:ext cx="4688498" cy="4688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C820703-BAA1-9D4D-AE0D-0AD68C7C0FFD}"/>
              </a:ext>
            </a:extLst>
          </p:cNvPr>
          <p:cNvSpPr txBox="1"/>
          <p:nvPr/>
        </p:nvSpPr>
        <p:spPr>
          <a:xfrm>
            <a:off x="3395003" y="5913863"/>
            <a:ext cx="54019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Zora Neale Hurston</a:t>
            </a:r>
          </a:p>
        </p:txBody>
      </p:sp>
    </p:spTree>
    <p:extLst>
      <p:ext uri="{BB962C8B-B14F-4D97-AF65-F5344CB8AC3E}">
        <p14:creationId xmlns:p14="http://schemas.microsoft.com/office/powerpoint/2010/main" val="428012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138</TotalTime>
  <Words>83</Words>
  <Application>Microsoft Macintosh PowerPoint</Application>
  <PresentationFormat>Widescreen</PresentationFormat>
  <Paragraphs>29</Paragraphs>
  <Slides>25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Microsoft Office User</cp:lastModifiedBy>
  <cp:revision>7</cp:revision>
  <dcterms:created xsi:type="dcterms:W3CDTF">2020-02-10T16:49:14Z</dcterms:created>
  <dcterms:modified xsi:type="dcterms:W3CDTF">2020-02-10T19:09:03Z</dcterms:modified>
</cp:coreProperties>
</file>